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/>
    <p:restoredTop sz="94530"/>
  </p:normalViewPr>
  <p:slideViewPr>
    <p:cSldViewPr snapToGrid="0" snapToObjects="1">
      <p:cViewPr varScale="1">
        <p:scale>
          <a:sx n="98" d="100"/>
          <a:sy n="98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 Johnny Appleseed</a:t>
            </a:r>
          </a:p>
        </p:txBody>
      </p:sp>
      <p:sp>
        <p:nvSpPr>
          <p:cNvPr id="94" name="«Skriv et sitat her.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«Skriv et sitat her.»</a:t>
            </a:r>
          </a:p>
        </p:txBody>
      </p:sp>
      <p:sp>
        <p:nvSpPr>
          <p:cNvPr id="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telteks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2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telteks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4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«Det gamle lageret står jo bare der…»"/>
          <p:cNvSpPr txBox="1"/>
          <p:nvPr/>
        </p:nvSpPr>
        <p:spPr>
          <a:xfrm>
            <a:off x="4649261" y="2799523"/>
            <a:ext cx="3477390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«Det gamle lageret står jo bare der…»</a:t>
            </a:r>
          </a:p>
        </p:txBody>
      </p:sp>
      <p:sp>
        <p:nvSpPr>
          <p:cNvPr id="120" name="Egil (62)"/>
          <p:cNvSpPr txBox="1"/>
          <p:nvPr/>
        </p:nvSpPr>
        <p:spPr>
          <a:xfrm>
            <a:off x="808781" y="7840596"/>
            <a:ext cx="219025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t>Egil (62)</a:t>
            </a:r>
          </a:p>
        </p:txBody>
      </p:sp>
      <p:sp>
        <p:nvSpPr>
          <p:cNvPr id="121" name="Gunn (58)"/>
          <p:cNvSpPr txBox="1"/>
          <p:nvPr/>
        </p:nvSpPr>
        <p:spPr>
          <a:xfrm>
            <a:off x="3045848" y="7840596"/>
            <a:ext cx="219025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t>Gunn (58)</a:t>
            </a:r>
          </a:p>
        </p:txBody>
      </p:sp>
      <p:pic>
        <p:nvPicPr>
          <p:cNvPr id="122" name="517FFDD2-5C47-410F-815E-D32FD647BCE1 7.png" descr="517FFDD2-5C47-410F-815E-D32FD647BCE1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0018" y="1653026"/>
            <a:ext cx="9470597" cy="7099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396" y="3199348"/>
            <a:ext cx="4875283" cy="440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517FFDD2-5C47-410F-815E-D32FD647BCE1 8.png" descr="517FFDD2-5C47-410F-815E-D32FD647BCE1 8.png"/>
          <p:cNvPicPr>
            <a:picLocks noChangeAspect="1"/>
          </p:cNvPicPr>
          <p:nvPr/>
        </p:nvPicPr>
        <p:blipFill>
          <a:blip r:embed="rId4">
            <a:extLst/>
          </a:blip>
          <a:srcRect b="1"/>
          <a:stretch>
            <a:fillRect/>
          </a:stretch>
        </p:blipFill>
        <p:spPr>
          <a:xfrm rot="21480000">
            <a:off x="946658" y="-202468"/>
            <a:ext cx="5200734" cy="3898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" y="981"/>
                </a:moveTo>
                <a:lnTo>
                  <a:pt x="0" y="11304"/>
                </a:lnTo>
                <a:lnTo>
                  <a:pt x="540" y="21600"/>
                </a:lnTo>
                <a:lnTo>
                  <a:pt x="11083" y="21600"/>
                </a:lnTo>
                <a:lnTo>
                  <a:pt x="21600" y="20619"/>
                </a:lnTo>
                <a:lnTo>
                  <a:pt x="21600" y="10312"/>
                </a:lnTo>
                <a:lnTo>
                  <a:pt x="21059" y="0"/>
                </a:lnTo>
                <a:lnTo>
                  <a:pt x="10516" y="0"/>
                </a:lnTo>
                <a:lnTo>
                  <a:pt x="1" y="98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5" name="Oval" descr="Oval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7703" y="2845692"/>
            <a:ext cx="175181" cy="153572"/>
          </a:xfrm>
          <a:prstGeom prst="rect">
            <a:avLst/>
          </a:prstGeom>
        </p:spPr>
      </p:pic>
      <p:pic>
        <p:nvPicPr>
          <p:cNvPr id="127" name="Oval" descr="Oval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454" y="2529482"/>
            <a:ext cx="249430" cy="215782"/>
          </a:xfrm>
          <a:prstGeom prst="rect">
            <a:avLst/>
          </a:prstGeom>
        </p:spPr>
      </p:pic>
      <p:pic>
        <p:nvPicPr>
          <p:cNvPr id="129" name="Oval" descr="Oval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3454" y="2148482"/>
            <a:ext cx="323679" cy="215782"/>
          </a:xfrm>
          <a:prstGeom prst="rect">
            <a:avLst/>
          </a:prstGeom>
        </p:spPr>
      </p:pic>
      <p:pic>
        <p:nvPicPr>
          <p:cNvPr id="131" name="Oval" descr="Oval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3843" y="1806646"/>
            <a:ext cx="394290" cy="303618"/>
          </a:xfrm>
          <a:prstGeom prst="rect">
            <a:avLst/>
          </a:prstGeom>
        </p:spPr>
      </p:pic>
      <p:sp>
        <p:nvSpPr>
          <p:cNvPr id="133" name="«Jeg vil bygge en lavblokk med leiligheter»"/>
          <p:cNvSpPr txBox="1"/>
          <p:nvPr/>
        </p:nvSpPr>
        <p:spPr>
          <a:xfrm>
            <a:off x="4539194" y="1078673"/>
            <a:ext cx="26377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«Jeg vil bygge en lavblokk med leiligheter»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7" animBg="1" advAuto="0"/>
      <p:bldP spid="124" grpId="5" animBg="1" advAuto="0"/>
      <p:bldP spid="125" grpId="1" animBg="1" advAuto="0"/>
      <p:bldP spid="127" grpId="2" animBg="1" advAuto="0"/>
      <p:bldP spid="129" grpId="3" animBg="1" advAuto="0"/>
      <p:bldP spid="131" grpId="4" animBg="1" advAuto="0"/>
      <p:bldP spid="133" grpId="6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IBK 00 Eiendom 3 Plassering #4.png" descr="DIBK 00 Eiendom 3 Plassering #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062DD9FB-8CA7-4518-8C77-1C63F6AC78DE 1.png" descr="062DD9FB-8CA7-4518-8C77-1C63F6AC78D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60000">
            <a:off x="2783180" y="4221070"/>
            <a:ext cx="2003455" cy="1501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je" descr="Linj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031600">
            <a:off x="4939385" y="5495012"/>
            <a:ext cx="2721704" cy="246565"/>
          </a:xfrm>
          <a:prstGeom prst="rect">
            <a:avLst/>
          </a:prstGeom>
        </p:spPr>
      </p:pic>
      <p:sp>
        <p:nvSpPr>
          <p:cNvPr id="180" name="Egil sender inn endringsforslaget sitt"/>
          <p:cNvSpPr txBox="1"/>
          <p:nvPr/>
        </p:nvSpPr>
        <p:spPr>
          <a:xfrm>
            <a:off x="2406140" y="3052641"/>
            <a:ext cx="275751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t>Egil sender inn endringsforslaget sitt</a:t>
            </a:r>
          </a:p>
        </p:txBody>
      </p:sp>
      <p:sp>
        <p:nvSpPr>
          <p:cNvPr id="181" name="NVE mottar kartutsnittet med ferdig inntegnet forslag til ny vei."/>
          <p:cNvSpPr txBox="1"/>
          <p:nvPr/>
        </p:nvSpPr>
        <p:spPr>
          <a:xfrm>
            <a:off x="7599155" y="7851140"/>
            <a:ext cx="446513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t>NVE mottar kartutsnittet med ferdig inntegnet forslag til ny vei.</a:t>
            </a:r>
          </a:p>
        </p:txBody>
      </p:sp>
      <p:pic>
        <p:nvPicPr>
          <p:cNvPr id="182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rcRect r="52620"/>
          <a:stretch>
            <a:fillRect/>
          </a:stretch>
        </p:blipFill>
        <p:spPr>
          <a:xfrm>
            <a:off x="749696" y="2676128"/>
            <a:ext cx="2309883" cy="440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517FFDD2-5C47-410F-815E-D32FD647BCE1 9.png" descr="517FFDD2-5C47-410F-815E-D32FD647BCE1 9.png"/>
          <p:cNvPicPr>
            <a:picLocks noChangeAspect="1"/>
          </p:cNvPicPr>
          <p:nvPr/>
        </p:nvPicPr>
        <p:blipFill>
          <a:blip r:embed="rId5">
            <a:extLst/>
          </a:blip>
          <a:srcRect l="43850" t="34107" r="36712" b="41646"/>
          <a:stretch>
            <a:fillRect/>
          </a:stretch>
        </p:blipFill>
        <p:spPr>
          <a:xfrm>
            <a:off x="8301176" y="5333400"/>
            <a:ext cx="2527747" cy="23636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4" name="517FFDD2-5C47-410F-815E-D32FD647BCE1 10.png" descr="517FFDD2-5C47-410F-815E-D32FD647BCE1 10.png"/>
          <p:cNvPicPr>
            <a:picLocks noChangeAspect="1"/>
          </p:cNvPicPr>
          <p:nvPr/>
        </p:nvPicPr>
        <p:blipFill>
          <a:blip r:embed="rId6">
            <a:extLst/>
          </a:blip>
          <a:srcRect l="41600" t="27461" r="35271" b="38406"/>
          <a:stretch>
            <a:fillRect/>
          </a:stretch>
        </p:blipFill>
        <p:spPr>
          <a:xfrm>
            <a:off x="5886898" y="962434"/>
            <a:ext cx="2309791" cy="2555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Linje" descr="Linj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19008">
            <a:off x="7397396" y="4159625"/>
            <a:ext cx="1723139" cy="246565"/>
          </a:xfrm>
          <a:prstGeom prst="rect">
            <a:avLst/>
          </a:prstGeom>
        </p:spPr>
      </p:pic>
      <p:sp>
        <p:nvSpPr>
          <p:cNvPr id="187" name="Endringsforslaget valideres mot flyfoto og kartgrunnlaget endret etter at endringen er validert."/>
          <p:cNvSpPr txBox="1"/>
          <p:nvPr/>
        </p:nvSpPr>
        <p:spPr>
          <a:xfrm>
            <a:off x="7808626" y="514637"/>
            <a:ext cx="446513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rPr dirty="0" err="1"/>
              <a:t>Endringsforslaget</a:t>
            </a:r>
            <a:r>
              <a:rPr dirty="0"/>
              <a:t> </a:t>
            </a:r>
            <a:r>
              <a:rPr dirty="0" err="1"/>
              <a:t>valideres</a:t>
            </a:r>
            <a:r>
              <a:rPr dirty="0"/>
              <a:t> mot </a:t>
            </a:r>
            <a:r>
              <a:rPr dirty="0" err="1"/>
              <a:t>flyfoto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kartgrunnlaget</a:t>
            </a:r>
            <a:r>
              <a:rPr dirty="0"/>
              <a:t> </a:t>
            </a:r>
            <a:r>
              <a:rPr dirty="0" err="1"/>
              <a:t>endret</a:t>
            </a:r>
            <a:r>
              <a:rPr dirty="0"/>
              <a:t> </a:t>
            </a:r>
            <a:r>
              <a:rPr dirty="0" err="1"/>
              <a:t>etter</a:t>
            </a:r>
            <a:r>
              <a:rPr dirty="0"/>
              <a:t> at </a:t>
            </a:r>
            <a:r>
              <a:rPr dirty="0" err="1"/>
              <a:t>endringen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validert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8" grpId="2" animBg="1" advAuto="0"/>
      <p:bldP spid="181" grpId="4" animBg="1" advAuto="0"/>
      <p:bldP spid="183" grpId="3" animBg="1" advAuto="0"/>
      <p:bldP spid="184" grpId="6" animBg="1" advAuto="0"/>
      <p:bldP spid="185" grpId="5" animBg="1" advAuto="0"/>
      <p:bldP spid="187" grpId="7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396" y="3199348"/>
            <a:ext cx="4875283" cy="440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4841" y="3297535"/>
            <a:ext cx="1612270" cy="431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473" y="2076131"/>
            <a:ext cx="11562678" cy="619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DIBK 00 Eiendom 3.png" descr="DIBK 00 Eiendom 3.png"/>
          <p:cNvPicPr>
            <a:picLocks noChangeAspect="1"/>
          </p:cNvPicPr>
          <p:nvPr/>
        </p:nvPicPr>
        <p:blipFill>
          <a:blip r:embed="rId5">
            <a:extLst/>
          </a:blip>
          <a:srcRect b="16697"/>
          <a:stretch>
            <a:fillRect/>
          </a:stretch>
        </p:blipFill>
        <p:spPr>
          <a:xfrm>
            <a:off x="3617613" y="2433606"/>
            <a:ext cx="8112399" cy="506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cons8-hand_cursor.png" descr="icons8-hand_curs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51137" y="5581462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C 0.082037 0.020747 0.165110 0.033286 0.248548 0.037570 C 0.392977 0.044984 0.548120 0.000306 0.588204 -0.172791 C 0.591070 -0.185165 0.593064 -0.197867 0.594162 -0.210734" pathEditMode="relative">
                                      <p:cBhvr>
                                        <p:cTn id="1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396" y="3199348"/>
            <a:ext cx="4875283" cy="440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4841" y="3297535"/>
            <a:ext cx="1612270" cy="431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473" y="2076131"/>
            <a:ext cx="11562678" cy="619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DIBK 01 Eiendom 4 Byggvalg #1.png" descr="DIBK 01 Eiendom 4 Byggvalg #1.png"/>
          <p:cNvPicPr>
            <a:picLocks noChangeAspect="1"/>
          </p:cNvPicPr>
          <p:nvPr/>
        </p:nvPicPr>
        <p:blipFill>
          <a:blip r:embed="rId5">
            <a:extLst/>
          </a:blip>
          <a:srcRect t="199" b="16488"/>
          <a:stretch>
            <a:fillRect/>
          </a:stretch>
        </p:blipFill>
        <p:spPr>
          <a:xfrm>
            <a:off x="3617613" y="2433035"/>
            <a:ext cx="8112399" cy="506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cons8-hand_cursor.png" descr="icons8-hand_curs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82237" y="3320862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140782 0.016297 -0.270324 0.109147 -0.358177 0.256724 C -0.368015 0.273250 -0.377260 0.290390 -0.385880 0.308085" pathEditMode="relative">
                                      <p:cBhvr>
                                        <p:cTn id="6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396" y="3199348"/>
            <a:ext cx="4875283" cy="440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4841" y="3297535"/>
            <a:ext cx="1612270" cy="431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Bilde" descr="Bild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473" y="2076131"/>
            <a:ext cx="11562678" cy="619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DIBK 01 Eiendom 4 Byggvalg #2.png" descr="DIBK 01 Eiendom 4 Byggvalg #2.png"/>
          <p:cNvPicPr>
            <a:picLocks noChangeAspect="1"/>
          </p:cNvPicPr>
          <p:nvPr/>
        </p:nvPicPr>
        <p:blipFill>
          <a:blip r:embed="rId5">
            <a:extLst/>
          </a:blip>
          <a:srcRect t="199" b="16488"/>
          <a:stretch>
            <a:fillRect/>
          </a:stretch>
        </p:blipFill>
        <p:spPr>
          <a:xfrm>
            <a:off x="3617613" y="2433035"/>
            <a:ext cx="8112399" cy="506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cons8-hand_cursor.png" descr="icons8-hand_curs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3037" y="6318062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8654 0.010446 0.078063 0.015084 0.117491 0.013831 C 0.146655 0.012904 0.175671 0.008765 0.204714 0.005543 C 0.264323 -0.001068 0.324142 -0.003718 0.383949 -0.002452" pathEditMode="relative">
                                      <p:cBhvr>
                                        <p:cTn id="6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IBK 00 Eiendom 3 Plassering #1.png" descr="DIBK 00 Eiendom 3 Plassering #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Eiendom 3 popover 1.png" descr="Eiendom 3 popover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320" y="-117525"/>
            <a:ext cx="627795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cons8-hand_cursor.png" descr="icons8-hand_curso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5037" y="7003862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0486 0.006029 0.061401 0.007223 0.092098 0.003556 C 0.160206 -0.004578 0.225552 -0.036215 0.281706 -0.088243" pathEditMode="relative">
                                      <p:cBhvr>
                                        <p:cTn id="6" dur="1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706 -0.088243 L 0.257710 -0.467087" pathEditMode="relative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IBK 00 Eiendom 3 Plassering #1.png" descr="DIBK 00 Eiendom 3 Plassering #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Eiendom 3 popover 6.png" descr="Eiendom 3 popover 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96530" y="-604677"/>
            <a:ext cx="13004801" cy="492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cons8-hand_cursor.png" descr="icons8-hand_curso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6894" y="2361119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64930 0.071280 0.154697 0.086830 0.231132 0.040038 C 0.264344 0.019706 0.293016 -0.011800 0.314329 -0.051383" pathEditMode="relative">
                                      <p:cBhvr>
                                        <p:cTn id="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-1" presetClass="path" presetSubtype="0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14329 -0.051383 L 0.295790 0.032113" pathEditMode="relative">
                                      <p:cBhvr>
                                        <p:cTn id="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DIBK 00 Eiendom 3 Plassering #2.png" descr="DIBK 00 Eiendom 3 Plassering #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Eiendom 3 popover 4.png" descr="Eiendom 3 popover 4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41501" t="61501"/>
          <a:stretch/>
        </p:blipFill>
        <p:spPr>
          <a:xfrm>
            <a:off x="3151991" y="4615031"/>
            <a:ext cx="6797367" cy="375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cons8-hand_cursor.png" descr="icons8-hand_curso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0594" y="2678619"/>
            <a:ext cx="3683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Eiendom 3 popover 3.png" descr="Eiendom 3 popover 3.png"/>
          <p:cNvPicPr>
            <a:picLocks noChangeAspect="1"/>
          </p:cNvPicPr>
          <p:nvPr/>
        </p:nvPicPr>
        <p:blipFill rotWithShape="1">
          <a:blip r:embed="rId5">
            <a:extLst/>
          </a:blip>
          <a:srcRect l="57749" t="61546"/>
          <a:stretch/>
        </p:blipFill>
        <p:spPr>
          <a:xfrm>
            <a:off x="6502400" y="3991087"/>
            <a:ext cx="5494735" cy="279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0529 C -0.02636 0.06055 -0.03503 0.0682 -0.05151 0.08919 C -0.06811 0.11019 -0.0957 0.1556 -0.11694 0.17855 C -0.13818 0.2015 -0.17004 0.21973 -0.17895 0.22722 " pathEditMode="relative" ptsTypes="AAAA">
                                      <p:cBhvr>
                                        <p:cTn id="6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8 0.23161 C -0.14782 0.26579 -0.12585 0.30013 -0.09619 0.3252 C -0.06665 0.35043 -0.03076 0.36784 0.00794 0.38265 C 0.04676 0.3973 0.10584 0.40886 0.13623 0.41341 C 0.16651 0.41813 0.18115 0.41048 0.18994 0.41016 C 0.19885 0.40983 0.19397 0.41048 0.18909 0.4113 " pathEditMode="relative" ptsTypes="AAAAAA">
                                      <p:cBhvr>
                                        <p:cTn id="1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DIBK 00 Eiendom 3 Plassering #2.png" descr="DIBK 00 Eiendom 3 Plassering #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Eiendom 3 popover 2.png" descr="Eiendom 3 popover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5336" y="-282427"/>
            <a:ext cx="6743493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ktangel"/>
          <p:cNvSpPr/>
          <p:nvPr/>
        </p:nvSpPr>
        <p:spPr>
          <a:xfrm>
            <a:off x="0" y="-12700"/>
            <a:ext cx="13004800" cy="9753600"/>
          </a:xfrm>
          <a:prstGeom prst="rect">
            <a:avLst/>
          </a:prstGeom>
          <a:solidFill>
            <a:srgbClr val="000000">
              <a:alpha val="1516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9" name="DIBK 00 Kyststi #1.png" descr="DIBK 00 Kyststi #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83050" y="723900"/>
            <a:ext cx="4838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cons8-hand_cursor.png" descr="icons8-hand_curso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12041" y="6843376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C -0.039579 -0.006668 -0.078661 -0.017813 -0.116823 -0.033316 C -0.167704 -0.053987 -0.216665 -0.082279 -0.262767 -0.117652" pathEditMode="relative">
                                      <p:cBhvr>
                                        <p:cTn id="6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-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62767 -0.117652 C -0.290347 -0.073335 -0.328928 -0.043667 -0.371510 -0.034031 C -0.408807 -0.025592 -0.447149 -0.033059 -0.481077 -0.055370" pathEditMode="relative">
                                      <p:cBhvr>
                                        <p:cTn id="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8327 -0.05811 L -0.48327 -0.05811 C -0.48096 -0.06267 -0.47925 -0.06771 -0.47632 -0.07162 C -0.46106 -0.09196 -0.47729 -0.07113 -0.46631 -0.08366 C -0.46521 -0.0848 -0.46448 -0.08659 -0.46325 -0.08773 C -0.4624 -0.08838 -0.46118 -0.08838 -0.4602 -0.08903 C -0.44983 -0.09668 -0.45801 -0.09262 -0.45117 -0.09571 C -0.44934 -0.0975 -0.44263 -0.1045 -0.44116 -0.10515 L -0.43811 -0.10645 C -0.43115 -0.11263 -0.43432 -0.11068 -0.42908 -0.11312 C -0.4281 -0.11394 -0.42712 -0.11508 -0.42602 -0.11573 C -0.42407 -0.11687 -0.42175 -0.11687 -0.42004 -0.11849 C -0.41394 -0.12387 -0.42041 -0.11882 -0.41296 -0.12256 C -0.40246 -0.12777 -0.41528 -0.12305 -0.40491 -0.12647 C -0.40393 -0.12745 -0.40307 -0.12859 -0.40198 -0.12924 C -0.40002 -0.13038 -0.39795 -0.13103 -0.39587 -0.13184 L -0.39294 -0.13314 C -0.38562 -0.1364 -0.39465 -0.13249 -0.38586 -0.13591 C -0.38147 -0.13754 -0.38342 -0.13754 -0.37781 -0.13851 C -0.37182 -0.13965 -0.36572 -0.1403 -0.35974 -0.14128 C -0.35071 -0.14275 -0.35437 -0.14258 -0.34863 -0.14258 L -0.34863 -0.14258 L -0.34973 -0.14519 L -0.34973 -0.14388 " pathEditMode="relative" ptsTypes="AAAAAAAAAAAAAAAAAAAAAAAA">
                                      <p:cBhvr>
                                        <p:cTn id="2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2" animBg="1" advAuto="0"/>
      <p:bldP spid="168" grpId="4" animBg="1" advAuto="0"/>
      <p:bldP spid="169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IBK 00 Eiendom 3 Plassering #3.png" descr="DIBK 00 Eiendom 3 Plassering #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cons8-hand_cursor.png" descr="icons8-hand_curs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537" y="6813362"/>
            <a:ext cx="3683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0000 0.000000 C -0.000092 -0.151590 0.043561 -0.297416 0.121912 -0.407260 C 0.154777 -0.453335 0.193113 -0.491874 0.235378 -0.521327" pathEditMode="relative">
                                      <p:cBhvr>
                                        <p:cTn id="6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9529184C9B212439C864C35E9C6B4CA" ma:contentTypeVersion="4" ma:contentTypeDescription="Opprett et nytt dokument." ma:contentTypeScope="" ma:versionID="08a09f84881ed2b6e91bc55d514db761">
  <xsd:schema xmlns:xsd="http://www.w3.org/2001/XMLSchema" xmlns:xs="http://www.w3.org/2001/XMLSchema" xmlns:p="http://schemas.microsoft.com/office/2006/metadata/properties" xmlns:ns2="c1ffc9a3-e8c2-4bc3-b1af-9de8734360e3" xmlns:ns3="724fd508-4c39-4a87-a644-465a32d607c0" targetNamespace="http://schemas.microsoft.com/office/2006/metadata/properties" ma:root="true" ma:fieldsID="eaea239c12a6d01efb785268439fae24" ns2:_="" ns3:_="">
    <xsd:import namespace="c1ffc9a3-e8c2-4bc3-b1af-9de8734360e3"/>
    <xsd:import namespace="724fd508-4c39-4a87-a644-465a32d607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fc9a3-e8c2-4bc3-b1af-9de8734360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fd508-4c39-4a87-a644-465a32d60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E30A32-F5CA-4256-9CE6-D024AD0A7360}"/>
</file>

<file path=customXml/itemProps2.xml><?xml version="1.0" encoding="utf-8"?>
<ds:datastoreItem xmlns:ds="http://schemas.openxmlformats.org/officeDocument/2006/customXml" ds:itemID="{D16F5011-A00A-486B-A2C2-EEC3E61789D5}"/>
</file>

<file path=customXml/itemProps3.xml><?xml version="1.0" encoding="utf-8"?>
<ds:datastoreItem xmlns:ds="http://schemas.openxmlformats.org/officeDocument/2006/customXml" ds:itemID="{E949D18E-3FF5-477C-A7A5-7959DA4B0CA0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55</Words>
  <Application>Microsoft Macintosh PowerPoint</Application>
  <PresentationFormat>Egendefinert</PresentationFormat>
  <Paragraphs>7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9" baseType="lpstr">
      <vt:lpstr>Helvetica Light</vt:lpstr>
      <vt:lpstr>Helvetica Neue</vt:lpstr>
      <vt:lpstr>Helvetica Neue Light</vt:lpstr>
      <vt:lpstr>Helvetica Neue Medium</vt:lpstr>
      <vt:lpstr>Helvetica Neue Thin</vt:lpstr>
      <vt:lpstr>Open Sans Regular</vt:lpstr>
      <vt:lpstr>Open Sans SemiBold</vt:lpstr>
      <vt:lpstr>White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cp:lastModifiedBy>Sven Aanesen</cp:lastModifiedBy>
  <cp:revision>7</cp:revision>
  <dcterms:modified xsi:type="dcterms:W3CDTF">2019-03-14T10:58:31Z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0x010100F9529184C9B212439C864C35E9C6B4CA</vt:lpwstr>
  </property>
</Properties>
</file>